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0" r:id="rId5"/>
    <p:sldId id="256" r:id="rId6"/>
    <p:sldId id="257" r:id="rId7"/>
    <p:sldId id="258" r:id="rId8"/>
    <p:sldId id="259" r:id="rId9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27B"/>
    <a:srgbClr val="37C59B"/>
    <a:srgbClr val="FCE3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9ABAF66-8EED-42A2-8402-363C0FD66ED4}" v="1" dt="2023-06-05T07:09:04.8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15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82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7145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0677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691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590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0773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6876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6624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906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486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2590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669D4-EB8D-43AB-9F48-6DD430C17E0A}" type="datetimeFigureOut">
              <a:rPr lang="nl-NL" smtClean="0"/>
              <a:t>5-6-2023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9D819-A8BF-4626-9CE2-92FFC39F8AE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685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mooizuidholland/" TargetMode="External"/><Relationship Id="rId2" Type="http://schemas.openxmlformats.org/officeDocument/2006/relationships/hyperlink" Target="https://www.instagram.com/cultuurfondszuidholland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instagram.com/kunstgebouw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F8F1B118-A724-9384-82A4-473051BFC0FB}"/>
              </a:ext>
            </a:extLst>
          </p:cNvPr>
          <p:cNvSpPr/>
          <p:nvPr/>
        </p:nvSpPr>
        <p:spPr>
          <a:xfrm rot="21480000">
            <a:off x="886576" y="731674"/>
            <a:ext cx="6564857" cy="1263534"/>
          </a:xfrm>
          <a:prstGeom prst="rect">
            <a:avLst/>
          </a:prstGeom>
          <a:solidFill>
            <a:srgbClr val="37C5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noFill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5D3A763-56F6-9970-0BE2-7F46390273CC}"/>
              </a:ext>
            </a:extLst>
          </p:cNvPr>
          <p:cNvSpPr txBox="1"/>
          <p:nvPr/>
        </p:nvSpPr>
        <p:spPr>
          <a:xfrm>
            <a:off x="1219199" y="2438400"/>
            <a:ext cx="12061371" cy="9140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Plaats je iets op </a:t>
            </a:r>
            <a:r>
              <a:rPr lang="nl-NL" sz="2800" dirty="0" err="1"/>
              <a:t>social</a:t>
            </a:r>
            <a:r>
              <a:rPr lang="nl-NL" sz="2800" dirty="0"/>
              <a:t> media over je project dat mede mogelijk is gemaakt door het </a:t>
            </a:r>
            <a:r>
              <a:rPr lang="nl-NL" sz="2800" i="1" dirty="0"/>
              <a:t>Themafonds Cultuurparticipatie Zuid-Holland</a:t>
            </a:r>
            <a:r>
              <a:rPr lang="nl-NL" sz="2800" dirty="0"/>
              <a:t>? Dan kan je gebruik maken van deze templates.</a:t>
            </a:r>
            <a:br>
              <a:rPr lang="nl-NL" sz="2800" dirty="0"/>
            </a:br>
            <a:br>
              <a:rPr lang="nl-NL" sz="2800" dirty="0"/>
            </a:br>
            <a:r>
              <a:rPr lang="nl-NL" sz="2800" b="1" dirty="0"/>
              <a:t>Tekst</a:t>
            </a:r>
            <a:br>
              <a:rPr lang="nl-NL" sz="2800" dirty="0"/>
            </a:br>
            <a:r>
              <a:rPr lang="nl-NL" sz="2800" dirty="0"/>
              <a:t>Het </a:t>
            </a:r>
            <a:r>
              <a:rPr lang="nl-NL" sz="2800" i="1" dirty="0"/>
              <a:t>Themafonds Cultuurparticipatie Zuid-Holland </a:t>
            </a:r>
            <a:r>
              <a:rPr lang="nl-NL" sz="2800" dirty="0"/>
              <a:t>is een initiatief van provincie Zuid-Holland, samen met Kunstgebouw en het Prins Bernhard Cultuurfonds Zuid-Holland.</a:t>
            </a:r>
          </a:p>
          <a:p>
            <a:endParaRPr lang="nl-NL" sz="2800" dirty="0"/>
          </a:p>
          <a:p>
            <a:r>
              <a:rPr lang="nl-NL" sz="2800" b="1" dirty="0"/>
              <a:t>Tag ons!</a:t>
            </a:r>
            <a:br>
              <a:rPr lang="nl-NL" sz="2800" dirty="0"/>
            </a:br>
            <a:r>
              <a:rPr lang="nl-NL" sz="2800" dirty="0"/>
              <a:t>Onze tags op Instagram zijn: </a:t>
            </a:r>
            <a:br>
              <a:rPr lang="nl-NL" sz="2800" dirty="0"/>
            </a:br>
            <a:r>
              <a:rPr lang="nl-NL" sz="2800" dirty="0">
                <a:effectLst/>
              </a:rPr>
              <a:t>@mooizuidholland @cultuurfondszuidholland </a:t>
            </a:r>
            <a:r>
              <a:rPr lang="nl-NL" sz="2800" dirty="0"/>
              <a:t>@</a:t>
            </a:r>
            <a:r>
              <a:rPr lang="nl-NL" sz="2800" dirty="0">
                <a:effectLst/>
              </a:rPr>
              <a:t>kunstgebouw </a:t>
            </a:r>
            <a:br>
              <a:rPr lang="nl-NL" sz="2800" b="1" dirty="0">
                <a:effectLst/>
              </a:rPr>
            </a:br>
            <a:br>
              <a:rPr lang="nl-NL" sz="2800" b="1" dirty="0">
                <a:effectLst/>
              </a:rPr>
            </a:br>
            <a:r>
              <a:rPr lang="nl-NL" sz="2800" b="1" dirty="0">
                <a:effectLst/>
              </a:rPr>
              <a:t>Eigen foto</a:t>
            </a:r>
            <a:br>
              <a:rPr lang="nl-NL" sz="2800" b="1" dirty="0">
                <a:effectLst/>
              </a:rPr>
            </a:br>
            <a:r>
              <a:rPr lang="nl-NL" sz="2800" dirty="0">
                <a:effectLst/>
              </a:rPr>
              <a:t>Heb je een eigen foto toegevoegd aan een template? </a:t>
            </a:r>
            <a:br>
              <a:rPr lang="nl-NL" sz="2800" dirty="0">
                <a:effectLst/>
              </a:rPr>
            </a:br>
            <a:r>
              <a:rPr lang="nl-NL" sz="2800" dirty="0">
                <a:effectLst/>
              </a:rPr>
              <a:t>Als je op de rechtermuisknop klikt kan je de slide </a:t>
            </a:r>
            <a:r>
              <a:rPr lang="nl-NL" sz="2800" b="1" dirty="0">
                <a:effectLst/>
              </a:rPr>
              <a:t>opslaan als afbeelding</a:t>
            </a:r>
            <a:r>
              <a:rPr lang="nl-NL" sz="2800" dirty="0">
                <a:effectLst/>
              </a:rPr>
              <a:t>. De afbeelding kan je vervolgens zelf uploaden naar je </a:t>
            </a:r>
            <a:r>
              <a:rPr lang="nl-NL" sz="2800" dirty="0" err="1">
                <a:effectLst/>
              </a:rPr>
              <a:t>social</a:t>
            </a:r>
            <a:r>
              <a:rPr lang="nl-NL" sz="2800" dirty="0">
                <a:effectLst/>
              </a:rPr>
              <a:t>-media-account. </a:t>
            </a:r>
            <a:endParaRPr lang="nl-NL" sz="2800" dirty="0">
              <a:effectLst/>
              <a:hlinkClick r:id="rId2"/>
            </a:endParaRPr>
          </a:p>
          <a:p>
            <a:endParaRPr lang="nl-NL" sz="2800" b="1" dirty="0">
              <a:effectLst/>
              <a:hlinkClick r:id="rId3"/>
            </a:endParaRPr>
          </a:p>
          <a:p>
            <a:endParaRPr lang="nl-NL" sz="2800" b="1" dirty="0">
              <a:effectLst/>
              <a:hlinkClick r:id="rId4"/>
            </a:endParaRPr>
          </a:p>
          <a:p>
            <a:br>
              <a:rPr lang="nl-NL" sz="2800" dirty="0"/>
            </a:br>
            <a:endParaRPr lang="nl-NL" sz="28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FDF4090-3822-577A-D53A-024BB1D823EA}"/>
              </a:ext>
            </a:extLst>
          </p:cNvPr>
          <p:cNvSpPr txBox="1"/>
          <p:nvPr/>
        </p:nvSpPr>
        <p:spPr>
          <a:xfrm>
            <a:off x="1219199" y="831273"/>
            <a:ext cx="110005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err="1">
                <a:solidFill>
                  <a:schemeClr val="bg1"/>
                </a:solidFill>
              </a:rPr>
              <a:t>Social</a:t>
            </a:r>
            <a:r>
              <a:rPr lang="nl-NL" sz="4000" dirty="0">
                <a:solidFill>
                  <a:schemeClr val="bg1"/>
                </a:solidFill>
              </a:rPr>
              <a:t> media templates</a:t>
            </a:r>
            <a:br>
              <a:rPr lang="nl-NL" sz="4000" dirty="0">
                <a:solidFill>
                  <a:schemeClr val="bg1"/>
                </a:solidFill>
              </a:rPr>
            </a:br>
            <a:r>
              <a:rPr lang="nl-NL" sz="2400" b="1" dirty="0">
                <a:solidFill>
                  <a:srgbClr val="00227B"/>
                </a:solidFill>
              </a:rPr>
              <a:t>Themafonds Cultuurparticipatie Zuid-Holland</a:t>
            </a:r>
          </a:p>
        </p:txBody>
      </p:sp>
    </p:spTree>
    <p:extLst>
      <p:ext uri="{BB962C8B-B14F-4D97-AF65-F5344CB8AC3E}">
        <p14:creationId xmlns:p14="http://schemas.microsoft.com/office/powerpoint/2010/main" val="1563874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schermopname, Graphics, grafische vormgeving, Kleurrijkheid&#10;&#10;Automatisch gegenereerde beschrijving">
            <a:extLst>
              <a:ext uri="{FF2B5EF4-FFF2-40B4-BE49-F238E27FC236}">
                <a16:creationId xmlns:a16="http://schemas.microsoft.com/office/drawing/2014/main" id="{F995B578-266A-4049-E3F7-6A9CD62D0A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" t="1343" r="26655" b="4095"/>
          <a:stretch/>
        </p:blipFill>
        <p:spPr>
          <a:xfrm>
            <a:off x="0" y="1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942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schermopname, Lettertype, Graphics&#10;&#10;Automatisch gegenereerde beschrijving">
            <a:extLst>
              <a:ext uri="{FF2B5EF4-FFF2-40B4-BE49-F238E27FC236}">
                <a16:creationId xmlns:a16="http://schemas.microsoft.com/office/drawing/2014/main" id="{9018E724-09A5-D0D5-6DBF-D26979AEC1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91" t="7525" r="18813" b="7525"/>
          <a:stretch/>
        </p:blipFill>
        <p:spPr>
          <a:xfrm>
            <a:off x="1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535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0AB8ECD-67C4-D33D-C688-ED5B365AC989}"/>
              </a:ext>
            </a:extLst>
          </p:cNvPr>
          <p:cNvSpPr/>
          <p:nvPr/>
        </p:nvSpPr>
        <p:spPr>
          <a:xfrm>
            <a:off x="0" y="0"/>
            <a:ext cx="13716000" cy="1371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1021D23-34E1-486A-DF7E-9A6A4B704193}"/>
              </a:ext>
            </a:extLst>
          </p:cNvPr>
          <p:cNvSpPr txBox="1"/>
          <p:nvPr/>
        </p:nvSpPr>
        <p:spPr>
          <a:xfrm>
            <a:off x="609599" y="468085"/>
            <a:ext cx="544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Plaats hier je foto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B9013CBC-65E5-6ED2-ACB2-28F12D46A4A4}"/>
              </a:ext>
            </a:extLst>
          </p:cNvPr>
          <p:cNvSpPr/>
          <p:nvPr/>
        </p:nvSpPr>
        <p:spPr>
          <a:xfrm>
            <a:off x="0" y="10755086"/>
            <a:ext cx="13716000" cy="2960914"/>
          </a:xfrm>
          <a:prstGeom prst="rect">
            <a:avLst/>
          </a:prstGeom>
          <a:solidFill>
            <a:srgbClr val="37C5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DFD90F2A-F0C5-A102-BE7A-DB310BA65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1339705"/>
            <a:ext cx="4642346" cy="1791675"/>
          </a:xfrm>
          <a:prstGeom prst="rect">
            <a:avLst/>
          </a:prstGeom>
        </p:spPr>
      </p:pic>
      <p:pic>
        <p:nvPicPr>
          <p:cNvPr id="10" name="Afbeelding 9" descr="Afbeelding met Lettertype, tekst, Graphics, schermopname&#10;&#10;Automatisch gegenereerde beschrijving">
            <a:extLst>
              <a:ext uri="{FF2B5EF4-FFF2-40B4-BE49-F238E27FC236}">
                <a16:creationId xmlns:a16="http://schemas.microsoft.com/office/drawing/2014/main" id="{34431DFD-124B-7A67-94B4-81E385A28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683" y="11394090"/>
            <a:ext cx="1562179" cy="1791675"/>
          </a:xfrm>
          <a:prstGeom prst="rect">
            <a:avLst/>
          </a:prstGeom>
        </p:spPr>
      </p:pic>
      <p:pic>
        <p:nvPicPr>
          <p:cNvPr id="12" name="Afbeelding 11" descr="Afbeelding met Graphics, grafische vormgeving, Lettertype, clipart&#10;&#10;Automatisch gegenereerde beschrijving">
            <a:extLst>
              <a:ext uri="{FF2B5EF4-FFF2-40B4-BE49-F238E27FC236}">
                <a16:creationId xmlns:a16="http://schemas.microsoft.com/office/drawing/2014/main" id="{2BFD89A5-03D0-9854-02CB-2478FAD297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884" y="11331941"/>
            <a:ext cx="5770726" cy="191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988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80AB8ECD-67C4-D33D-C688-ED5B365AC989}"/>
              </a:ext>
            </a:extLst>
          </p:cNvPr>
          <p:cNvSpPr/>
          <p:nvPr/>
        </p:nvSpPr>
        <p:spPr>
          <a:xfrm>
            <a:off x="0" y="0"/>
            <a:ext cx="13716000" cy="1371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31021D23-34E1-486A-DF7E-9A6A4B704193}"/>
              </a:ext>
            </a:extLst>
          </p:cNvPr>
          <p:cNvSpPr txBox="1"/>
          <p:nvPr/>
        </p:nvSpPr>
        <p:spPr>
          <a:xfrm>
            <a:off x="609599" y="468085"/>
            <a:ext cx="544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Plaats hier je foto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B9013CBC-65E5-6ED2-ACB2-28F12D46A4A4}"/>
              </a:ext>
            </a:extLst>
          </p:cNvPr>
          <p:cNvSpPr/>
          <p:nvPr/>
        </p:nvSpPr>
        <p:spPr>
          <a:xfrm>
            <a:off x="0" y="10755086"/>
            <a:ext cx="13716000" cy="2960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DFD90F2A-F0C5-A102-BE7A-DB310BA65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1339705"/>
            <a:ext cx="4642346" cy="1791675"/>
          </a:xfrm>
          <a:prstGeom prst="rect">
            <a:avLst/>
          </a:prstGeom>
        </p:spPr>
      </p:pic>
      <p:pic>
        <p:nvPicPr>
          <p:cNvPr id="10" name="Afbeelding 9" descr="Afbeelding met Lettertype, tekst, Graphics, schermopname&#10;&#10;Automatisch gegenereerde beschrijving">
            <a:extLst>
              <a:ext uri="{FF2B5EF4-FFF2-40B4-BE49-F238E27FC236}">
                <a16:creationId xmlns:a16="http://schemas.microsoft.com/office/drawing/2014/main" id="{34431DFD-124B-7A67-94B4-81E385A28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683" y="11394090"/>
            <a:ext cx="1562179" cy="1791675"/>
          </a:xfrm>
          <a:prstGeom prst="rect">
            <a:avLst/>
          </a:prstGeom>
        </p:spPr>
      </p:pic>
      <p:pic>
        <p:nvPicPr>
          <p:cNvPr id="12" name="Afbeelding 11" descr="Afbeelding met Graphics, grafische vormgeving, Lettertype, clipart&#10;&#10;Automatisch gegenereerde beschrijving">
            <a:extLst>
              <a:ext uri="{FF2B5EF4-FFF2-40B4-BE49-F238E27FC236}">
                <a16:creationId xmlns:a16="http://schemas.microsoft.com/office/drawing/2014/main" id="{2BFD89A5-03D0-9854-02CB-2478FAD297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884" y="11331941"/>
            <a:ext cx="5770726" cy="191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1518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694C2DF3619445AACB06DBE5B9AB6F" ma:contentTypeVersion="30" ma:contentTypeDescription="Een nieuw document maken." ma:contentTypeScope="" ma:versionID="e3560ecb04690b32612daccb7f0969da">
  <xsd:schema xmlns:xsd="http://www.w3.org/2001/XMLSchema" xmlns:xs="http://www.w3.org/2001/XMLSchema" xmlns:p="http://schemas.microsoft.com/office/2006/metadata/properties" xmlns:ns2="2d1e1365-86af-4302-a74c-b17ea8761378" xmlns:ns3="7c8c8454-aa7a-4bd1-8167-81634098d7b9" targetNamespace="http://schemas.microsoft.com/office/2006/metadata/properties" ma:root="true" ma:fieldsID="0d70caf591b1301041ee0a496c3a7d74" ns2:_="" ns3:_="">
    <xsd:import namespace="2d1e1365-86af-4302-a74c-b17ea8761378"/>
    <xsd:import namespace="7c8c8454-aa7a-4bd1-8167-81634098d7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LengthInSecond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1e1365-86af-4302-a74c-b17ea876137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e67668c5-58c4-4987-9a2d-c89f3d702b4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8c8454-aa7a-4bd1-8167-81634098d7b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8be6b5be-b0e2-49b7-ac1c-46d4de9c9562}" ma:internalName="TaxCatchAll" ma:showField="CatchAllData" ma:web="7c8c8454-aa7a-4bd1-8167-81634098d7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d1e1365-86af-4302-a74c-b17ea8761378">
      <Terms xmlns="http://schemas.microsoft.com/office/infopath/2007/PartnerControls"/>
    </lcf76f155ced4ddcb4097134ff3c332f>
    <TaxCatchAll xmlns="7c8c8454-aa7a-4bd1-8167-81634098d7b9" xsi:nil="true"/>
    <SharedWithUsers xmlns="7c8c8454-aa7a-4bd1-8167-81634098d7b9">
      <UserInfo>
        <DisplayName>Annelies Suyker</DisplayName>
        <AccountId>247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5E3C3D0C-901D-4E04-B43E-7FF22FA343B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DD4205-640D-46C9-8630-8042DB04A7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1e1365-86af-4302-a74c-b17ea8761378"/>
    <ds:schemaRef ds:uri="7c8c8454-aa7a-4bd1-8167-81634098d7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04980BD-2CDA-4237-8682-0A692627BA37}">
  <ds:schemaRefs>
    <ds:schemaRef ds:uri="http://schemas.microsoft.com/office/2006/metadata/properties"/>
    <ds:schemaRef ds:uri="http://schemas.microsoft.com/office/infopath/2007/PartnerControls"/>
    <ds:schemaRef ds:uri="2d1e1365-86af-4302-a74c-b17ea8761378"/>
    <ds:schemaRef ds:uri="7c8c8454-aa7a-4bd1-8167-81634098d7b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354</TotalTime>
  <Words>128</Words>
  <Application>Microsoft Office PowerPoint</Application>
  <PresentationFormat>Aangepast</PresentationFormat>
  <Paragraphs>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Annelies Suyker</dc:creator>
  <cp:lastModifiedBy>Annelies Suyker</cp:lastModifiedBy>
  <cp:revision>2</cp:revision>
  <dcterms:created xsi:type="dcterms:W3CDTF">2023-06-01T10:12:19Z</dcterms:created>
  <dcterms:modified xsi:type="dcterms:W3CDTF">2023-06-05T08:16:29Z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0x01010026694C2DF3619445AACB06DBE5B9AB6F</vt:lpwstr>
  </property>
  <property fmtid="{D5CDD505-2E9C-101B-9397-08002B2CF9AE}" pid="3" name="MediaServiceImageTags">
    <vt:lpwstr/>
  </property>
</Properties>
</file>